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380" r:id="rId2"/>
    <p:sldId id="357" r:id="rId3"/>
    <p:sldId id="372" r:id="rId4"/>
    <p:sldId id="374" r:id="rId5"/>
    <p:sldId id="376" r:id="rId6"/>
    <p:sldId id="377" r:id="rId7"/>
    <p:sldId id="363" r:id="rId8"/>
    <p:sldId id="378" r:id="rId9"/>
    <p:sldId id="364" r:id="rId10"/>
    <p:sldId id="382" r:id="rId11"/>
    <p:sldId id="381" r:id="rId12"/>
    <p:sldId id="383" r:id="rId13"/>
    <p:sldId id="384" r:id="rId14"/>
    <p:sldId id="385" r:id="rId15"/>
    <p:sldId id="386" r:id="rId16"/>
    <p:sldId id="388" r:id="rId17"/>
    <p:sldId id="387" r:id="rId18"/>
  </p:sldIdLst>
  <p:sldSz cx="9144000" cy="6858000" type="screen4x3"/>
  <p:notesSz cx="6799263" cy="99298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avsnitt" id="{964E756F-40DE-4A09-9F9A-2C9384BD9F75}">
          <p14:sldIdLst/>
        </p14:section>
        <p14:section name="Namnlöst avsnitt" id="{7217AF00-E30D-4333-8A12-087170563E19}">
          <p14:sldIdLst>
            <p14:sldId id="380"/>
            <p14:sldId id="357"/>
            <p14:sldId id="372"/>
            <p14:sldId id="374"/>
            <p14:sldId id="376"/>
            <p14:sldId id="377"/>
            <p14:sldId id="363"/>
            <p14:sldId id="378"/>
            <p14:sldId id="364"/>
            <p14:sldId id="382"/>
            <p14:sldId id="381"/>
            <p14:sldId id="383"/>
            <p14:sldId id="384"/>
            <p14:sldId id="385"/>
            <p14:sldId id="386"/>
            <p14:sldId id="388"/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9535" autoAdjust="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6703D59-16DE-4F17-BF77-EE4E277EE6C5}" type="datetimeFigureOut">
              <a:rPr lang="sv-SE"/>
              <a:pPr>
                <a:defRPr/>
              </a:pPr>
              <a:t>2021-10-12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17E521-0563-453E-A6AD-DB8EFCC57A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5215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rubrik 1"/>
          <p:cNvSpPr>
            <a:spLocks noGrp="1"/>
          </p:cNvSpPr>
          <p:nvPr>
            <p:ph type="ctrTitle"/>
          </p:nvPr>
        </p:nvSpPr>
        <p:spPr>
          <a:xfrm>
            <a:off x="434975" y="2781300"/>
            <a:ext cx="7772400" cy="820738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pic>
        <p:nvPicPr>
          <p:cNvPr id="11273" name="Bildobjekt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28813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90900"/>
            <a:ext cx="574675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Platshållare för text 2"/>
          <p:cNvSpPr>
            <a:spLocks noGrp="1"/>
          </p:cNvSpPr>
          <p:nvPr>
            <p:ph type="subTitle" idx="1"/>
          </p:nvPr>
        </p:nvSpPr>
        <p:spPr>
          <a:xfrm>
            <a:off x="434975" y="3644900"/>
            <a:ext cx="6400800" cy="1752600"/>
          </a:xfrm>
        </p:spPr>
        <p:txBody>
          <a:bodyPr/>
          <a:lstStyle>
            <a:lvl1pPr marL="0" indent="0">
              <a:buFont typeface="Arial" charset="0"/>
              <a:buNone/>
              <a:defRPr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sv-SE" noProof="0" smtClean="0"/>
              <a:t>Klicka om du vill redigera mall för underrubrikformat</a:t>
            </a:r>
            <a:endParaRPr lang="sv-SE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5E9C-E360-4878-8068-7ADBEE0B404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85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58E8C-769A-44CF-8CEE-674AED7999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85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415209"/>
            <a:ext cx="8229600" cy="710952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432048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780929"/>
            <a:ext cx="4040188" cy="33452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432048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780929"/>
            <a:ext cx="4041775" cy="33452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0A114-9DF2-4F37-813B-3DFC3DFD6D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809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4DD68-28E5-426F-8AE5-243B1319D7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1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77C03-A1D9-4538-842D-5117381941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09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1412875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8313" y="6308725"/>
            <a:ext cx="10080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619250" y="6296025"/>
            <a:ext cx="3744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956550" y="115888"/>
            <a:ext cx="765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F7216-AF10-4F0B-B6CE-051EE9F9EA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Bildobjekt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4724400"/>
            <a:ext cx="3403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08915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63" r:id="rId3"/>
    <p:sldLayoutId id="2147483662" r:id="rId4"/>
    <p:sldLayoutId id="2147483661" r:id="rId5"/>
    <p:sldLayoutId id="2147483660" r:id="rId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682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113" indent="-2762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2682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36688" indent="-2682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858" y="2651419"/>
            <a:ext cx="4044726" cy="2251221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96058">
            <a:off x="-201985" y="4836301"/>
            <a:ext cx="3863116" cy="239656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708920"/>
            <a:ext cx="3737211" cy="213622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07082">
            <a:off x="2483534" y="4484248"/>
            <a:ext cx="4925087" cy="280796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3524" y="4447407"/>
            <a:ext cx="1800476" cy="2429214"/>
          </a:xfrm>
          <a:prstGeom prst="rect">
            <a:avLst/>
          </a:prstGeom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Byutvecklingsplan </a:t>
            </a:r>
            <a:r>
              <a:rPr lang="sv-SE" dirty="0" err="1" smtClean="0"/>
              <a:t>Nälden</a:t>
            </a:r>
            <a:r>
              <a:rPr lang="sv-SE" dirty="0" smtClean="0"/>
              <a:t> 2021</a:t>
            </a:r>
            <a:br>
              <a:rPr lang="sv-SE" dirty="0" smtClean="0"/>
            </a:br>
            <a:r>
              <a:rPr lang="sv-SE" dirty="0" smtClean="0"/>
              <a:t>Information inför Workshop på tisdag 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18082">
            <a:off x="7772794" y="504582"/>
            <a:ext cx="933580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Samrådsgruppens </a:t>
            </a:r>
            <a:r>
              <a:rPr lang="sv-SE" dirty="0" smtClean="0"/>
              <a:t>plan skolgård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Lekyta</a:t>
            </a:r>
            <a:r>
              <a:rPr lang="sv-SE" dirty="0" smtClean="0"/>
              <a:t> storlek motsvarande dagens asfaltsplan, helst med konstgräs</a:t>
            </a:r>
          </a:p>
          <a:p>
            <a:r>
              <a:rPr lang="sv-SE" dirty="0" smtClean="0"/>
              <a:t>Offentlig toalett med separat ingång</a:t>
            </a:r>
          </a:p>
          <a:p>
            <a:r>
              <a:rPr lang="sv-SE" dirty="0" smtClean="0"/>
              <a:t>Multiarena på tennisbanan</a:t>
            </a:r>
          </a:p>
          <a:p>
            <a:r>
              <a:rPr lang="sv-SE" dirty="0" smtClean="0"/>
              <a:t>Finansiering för multiarenan </a:t>
            </a:r>
            <a:r>
              <a:rPr lang="sv-SE" b="1" dirty="0" smtClean="0"/>
              <a:t>söks</a:t>
            </a:r>
            <a:r>
              <a:rPr lang="sv-SE" dirty="0" smtClean="0"/>
              <a:t> från Krokomsbostäder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437112"/>
            <a:ext cx="4044726" cy="225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Samrådsgruppens plan </a:t>
            </a:r>
            <a:br>
              <a:rPr lang="sv-SE" dirty="0" smtClean="0"/>
            </a:br>
            <a:r>
              <a:rPr lang="sv-SE" dirty="0" smtClean="0"/>
              <a:t>Boulebana &amp; Tennisplan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Placering på </a:t>
            </a:r>
            <a:r>
              <a:rPr lang="sv-SE" dirty="0" err="1" smtClean="0"/>
              <a:t>KBAB:s</a:t>
            </a:r>
            <a:r>
              <a:rPr lang="sv-SE" dirty="0" smtClean="0"/>
              <a:t> tomt vid gamla bensinmacken</a:t>
            </a:r>
          </a:p>
          <a:p>
            <a:r>
              <a:rPr lang="sv-SE" dirty="0" smtClean="0"/>
              <a:t>Befintlig tennisplan är bekostad av </a:t>
            </a:r>
            <a:r>
              <a:rPr lang="sv-SE" dirty="0" err="1" smtClean="0"/>
              <a:t>NilsÅke</a:t>
            </a:r>
            <a:r>
              <a:rPr lang="sv-SE" dirty="0" smtClean="0"/>
              <a:t> Hallström</a:t>
            </a:r>
          </a:p>
          <a:p>
            <a:r>
              <a:rPr lang="sv-SE" dirty="0" smtClean="0"/>
              <a:t>Föreningarnas önskemål är att kommunen bekostar uppbyggnad på ny plats</a:t>
            </a:r>
          </a:p>
          <a:p>
            <a:r>
              <a:rPr lang="sv-SE" dirty="0" smtClean="0"/>
              <a:t>Finansiering boulebana </a:t>
            </a:r>
            <a:r>
              <a:rPr lang="sv-SE" b="1" dirty="0" smtClean="0"/>
              <a:t>söks</a:t>
            </a:r>
            <a:r>
              <a:rPr lang="sv-SE" dirty="0" smtClean="0"/>
              <a:t>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från Krokomsbostäder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884" y="4446387"/>
            <a:ext cx="3863116" cy="23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Samrådsgruppens </a:t>
            </a:r>
            <a:r>
              <a:rPr lang="sv-SE" dirty="0" smtClean="0"/>
              <a:t>plan </a:t>
            </a:r>
            <a:br>
              <a:rPr lang="sv-SE" dirty="0" smtClean="0"/>
            </a:br>
            <a:r>
              <a:rPr lang="sv-SE" dirty="0" smtClean="0"/>
              <a:t>Cykelbana/</a:t>
            </a:r>
            <a:r>
              <a:rPr lang="sv-SE" dirty="0" err="1" smtClean="0"/>
              <a:t>Skidlek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Placering runt skidstadion på kommunal mark</a:t>
            </a:r>
          </a:p>
          <a:p>
            <a:r>
              <a:rPr lang="sv-SE" dirty="0" smtClean="0"/>
              <a:t>Obs dålig mark, det funkar inte med markarbete och asfaltering för att göra riktig </a:t>
            </a:r>
            <a:r>
              <a:rPr lang="sv-SE" dirty="0" err="1" smtClean="0"/>
              <a:t>pumptrack</a:t>
            </a:r>
            <a:endParaRPr lang="sv-SE" dirty="0" smtClean="0"/>
          </a:p>
          <a:p>
            <a:r>
              <a:rPr lang="sv-SE" dirty="0" smtClean="0"/>
              <a:t>Exempel Ås cykelbana på sommaren </a:t>
            </a:r>
            <a:r>
              <a:rPr lang="sv-SE" dirty="0" err="1" smtClean="0"/>
              <a:t>skidlek</a:t>
            </a:r>
            <a:r>
              <a:rPr lang="sv-SE" dirty="0" smtClean="0"/>
              <a:t> på vintern</a:t>
            </a:r>
          </a:p>
          <a:p>
            <a:r>
              <a:rPr lang="sv-SE" dirty="0" smtClean="0"/>
              <a:t>Ansvarig för att driva projektet Byalaget</a:t>
            </a:r>
          </a:p>
          <a:p>
            <a:r>
              <a:rPr lang="sv-SE" dirty="0" smtClean="0"/>
              <a:t>Finansiering kan exempelvis sökas från Riksidrottsförbundet</a:t>
            </a:r>
          </a:p>
          <a:p>
            <a:r>
              <a:rPr lang="sv-SE" dirty="0" smtClean="0"/>
              <a:t>Medfinansiering kommunalpott &amp; ideella krafter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761" y="116632"/>
            <a:ext cx="2160516" cy="291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Samrådsgruppens </a:t>
            </a:r>
            <a:r>
              <a:rPr lang="sv-SE" dirty="0" smtClean="0"/>
              <a:t>plan </a:t>
            </a:r>
            <a:r>
              <a:rPr lang="sv-SE" dirty="0" err="1" smtClean="0"/>
              <a:t>Utegym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Ansökan inlämnad av NIF &amp; LSS</a:t>
            </a:r>
          </a:p>
          <a:p>
            <a:r>
              <a:rPr lang="sv-SE" dirty="0" smtClean="0"/>
              <a:t>Syfte </a:t>
            </a:r>
            <a:r>
              <a:rPr lang="sv-SE" dirty="0" err="1" smtClean="0"/>
              <a:t>ffa</a:t>
            </a:r>
            <a:r>
              <a:rPr lang="sv-SE" dirty="0" smtClean="0"/>
              <a:t> främja psykisk hälsa för äldre och människor med funktionsvariationer</a:t>
            </a:r>
          </a:p>
          <a:p>
            <a:r>
              <a:rPr lang="sv-SE" dirty="0" smtClean="0"/>
              <a:t>Ledarledd träning</a:t>
            </a:r>
          </a:p>
          <a:p>
            <a:r>
              <a:rPr lang="sv-SE" dirty="0" smtClean="0"/>
              <a:t>Öppet för alla</a:t>
            </a:r>
          </a:p>
          <a:p>
            <a:r>
              <a:rPr lang="sv-SE" dirty="0" smtClean="0"/>
              <a:t>Placering på hyfsad mark </a:t>
            </a:r>
          </a:p>
          <a:p>
            <a:pPr marL="0" indent="0">
              <a:buNone/>
            </a:pPr>
            <a:r>
              <a:rPr lang="sv-SE" dirty="0" smtClean="0"/>
              <a:t>    vid skidstadion</a:t>
            </a:r>
          </a:p>
          <a:p>
            <a:r>
              <a:rPr lang="sv-SE" dirty="0" smtClean="0"/>
              <a:t>Tidsplan 2022 </a:t>
            </a:r>
          </a:p>
          <a:p>
            <a:r>
              <a:rPr lang="sv-SE" dirty="0" smtClean="0"/>
              <a:t>Medfinansiering ca 70 000 kr </a:t>
            </a:r>
          </a:p>
          <a:p>
            <a:pPr marL="0" indent="0">
              <a:buNone/>
            </a:pPr>
            <a:r>
              <a:rPr lang="sv-SE" dirty="0" smtClean="0"/>
              <a:t>&amp; </a:t>
            </a:r>
            <a:r>
              <a:rPr lang="sv-SE" dirty="0"/>
              <a:t>ideella krafter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708879"/>
            <a:ext cx="3737211" cy="21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Samrådsgruppens </a:t>
            </a:r>
            <a:r>
              <a:rPr lang="sv-SE" dirty="0" smtClean="0"/>
              <a:t>plan Badplatsen &amp; trivsel i byn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Förslag från hemsidan: Brygga, flotte, hopptorn, sand, ankringsplats vid pizzeria, trappa vid brofäste, glasskiosk</a:t>
            </a:r>
          </a:p>
          <a:p>
            <a:r>
              <a:rPr lang="sv-SE" dirty="0"/>
              <a:t>B</a:t>
            </a:r>
            <a:r>
              <a:rPr lang="sv-SE" dirty="0" smtClean="0"/>
              <a:t>änkar </a:t>
            </a:r>
            <a:r>
              <a:rPr lang="sv-SE" dirty="0"/>
              <a:t>på byn </a:t>
            </a:r>
          </a:p>
          <a:p>
            <a:r>
              <a:rPr lang="sv-SE" dirty="0" smtClean="0"/>
              <a:t>Ex</a:t>
            </a:r>
            <a:r>
              <a:rPr lang="sv-SE" dirty="0"/>
              <a:t>. bygdegården </a:t>
            </a:r>
            <a:r>
              <a:rPr lang="sv-SE" dirty="0" smtClean="0"/>
              <a:t>blir fritidsgård</a:t>
            </a:r>
          </a:p>
          <a:p>
            <a:r>
              <a:rPr lang="sv-SE" dirty="0"/>
              <a:t>Ansvarig för att driva projektet Byalaget</a:t>
            </a:r>
          </a:p>
          <a:p>
            <a:r>
              <a:rPr lang="sv-SE" dirty="0"/>
              <a:t>Finansiering</a:t>
            </a:r>
            <a:r>
              <a:rPr lang="sv-SE" b="1" dirty="0"/>
              <a:t> </a:t>
            </a:r>
            <a:r>
              <a:rPr lang="sv-SE" dirty="0"/>
              <a:t>skulle kunna sökas från A</a:t>
            </a:r>
            <a:r>
              <a:rPr lang="sv-SE" dirty="0" smtClean="0"/>
              <a:t>llmänna </a:t>
            </a:r>
            <a:r>
              <a:rPr lang="sv-SE" dirty="0"/>
              <a:t>arvsfonden. Medfinansiering på 30 % behövs då ex ur kommunal pott eller sponsring från företag. 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53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Samrådsgruppens </a:t>
            </a:r>
            <a:r>
              <a:rPr lang="sv-SE" dirty="0" smtClean="0"/>
              <a:t>plan Tomter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Samlad marknadsföring av alla befintliga privata tomter i </a:t>
            </a:r>
            <a:r>
              <a:rPr lang="sv-SE" dirty="0" err="1" smtClean="0"/>
              <a:t>Näldenområdet</a:t>
            </a:r>
            <a:r>
              <a:rPr lang="sv-SE" dirty="0" smtClean="0"/>
              <a:t> – Krokoms kommun</a:t>
            </a:r>
            <a:endParaRPr lang="sv-SE" dirty="0"/>
          </a:p>
          <a:p>
            <a:r>
              <a:rPr lang="sv-SE" dirty="0"/>
              <a:t>Fokus på </a:t>
            </a:r>
            <a:r>
              <a:rPr lang="sv-SE" dirty="0" err="1" smtClean="0"/>
              <a:t>Västeräng</a:t>
            </a:r>
            <a:r>
              <a:rPr lang="sv-SE" dirty="0" smtClean="0"/>
              <a:t> i planen </a:t>
            </a:r>
            <a:r>
              <a:rPr lang="sv-SE" dirty="0"/>
              <a:t>för att få fram mer attraktiva </a:t>
            </a:r>
            <a:r>
              <a:rPr lang="sv-SE" dirty="0" smtClean="0"/>
              <a:t>tomter </a:t>
            </a:r>
          </a:p>
          <a:p>
            <a:r>
              <a:rPr lang="sv-SE" dirty="0" smtClean="0"/>
              <a:t>Kommunen dialog med Länsstyrelsen, detaljplan eller fördjupad översiktsplan</a:t>
            </a:r>
          </a:p>
          <a:p>
            <a:r>
              <a:rPr lang="sv-SE" dirty="0"/>
              <a:t>D</a:t>
            </a:r>
            <a:r>
              <a:rPr lang="sv-SE" dirty="0" smtClean="0"/>
              <a:t>ärefter dialog markägare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13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Samrådsgruppens förslag för underhåll av utemiljösatsningar &amp; kiosk vid badet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Avtal skrivs mellan Krokoms kommun/föreningar om att Krokomsbostäder underhåller samtliga utemiljösatsningar</a:t>
            </a:r>
          </a:p>
          <a:p>
            <a:r>
              <a:rPr lang="sv-SE" dirty="0" smtClean="0"/>
              <a:t>I praktiken gör feriepraktikanter huvuddelen av jobbet under handledning</a:t>
            </a:r>
          </a:p>
          <a:p>
            <a:r>
              <a:rPr lang="sv-SE" dirty="0" smtClean="0"/>
              <a:t>Glasskiosk på badplatsen drivs av sommarlovsentreprenörer under handledning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77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Workshop på Hallström</a:t>
            </a:r>
            <a:r>
              <a:rPr lang="sv-SE" dirty="0"/>
              <a:t> </a:t>
            </a:r>
            <a:r>
              <a:rPr lang="sv-SE" dirty="0" smtClean="0"/>
              <a:t>19 oktober</a:t>
            </a:r>
            <a:br>
              <a:rPr lang="sv-SE" dirty="0" smtClean="0"/>
            </a:br>
            <a:r>
              <a:rPr lang="sv-SE" dirty="0" smtClean="0"/>
              <a:t>Syfte förädla planen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Frågor och Synpunkter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85592"/>
            <a:ext cx="338437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Bakgrund: Detta har hänt!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r>
              <a:rPr lang="sv-SE" dirty="0" smtClean="0"/>
              <a:t>Politiskt beställning av dialog runt;</a:t>
            </a:r>
          </a:p>
          <a:p>
            <a:pPr marL="457200" indent="-457200">
              <a:buAutoNum type="arabicPeriod"/>
            </a:pPr>
            <a:r>
              <a:rPr lang="sv-SE" dirty="0" smtClean="0"/>
              <a:t>Innehåll i skolgård</a:t>
            </a:r>
          </a:p>
          <a:p>
            <a:pPr marL="457200" indent="-457200">
              <a:buAutoNum type="arabicPeriod"/>
            </a:pPr>
            <a:r>
              <a:rPr lang="sv-SE" dirty="0" err="1" smtClean="0"/>
              <a:t>Utemiljösatningar</a:t>
            </a:r>
            <a:endParaRPr lang="sv-SE" dirty="0" smtClean="0"/>
          </a:p>
          <a:p>
            <a:pPr marL="457200" indent="-457200">
              <a:buAutoNum type="arabicPeriod"/>
            </a:pPr>
            <a:r>
              <a:rPr lang="sv-SE" dirty="0" smtClean="0"/>
              <a:t>Tillväxt</a:t>
            </a:r>
          </a:p>
          <a:p>
            <a:pPr marL="457200" indent="-457200">
              <a:buAutoNum type="arabicPeriod"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Tre informationsmöten om;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Skolbygge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Hållplats för tåg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lvl="0" fontAlgn="t"/>
            <a:endParaRPr lang="sv-SE" dirty="0" smtClean="0"/>
          </a:p>
          <a:p>
            <a:pPr marL="0" lvl="0" indent="0">
              <a:buNone/>
            </a:pPr>
            <a:endParaRPr lang="sv-SE" dirty="0"/>
          </a:p>
          <a:p>
            <a:pPr marL="0" lvl="0" indent="0">
              <a:buNone/>
            </a:pPr>
            <a:endParaRPr lang="sv-SE" dirty="0" smtClean="0"/>
          </a:p>
          <a:p>
            <a:pPr lvl="0"/>
            <a:endParaRPr lang="sv-SE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85592"/>
            <a:ext cx="338437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Samrådsgruppen </a:t>
            </a:r>
            <a:r>
              <a:rPr lang="sv-SE" dirty="0" err="1" smtClean="0"/>
              <a:t>Nälden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2349500"/>
            <a:ext cx="8229600" cy="3776663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Företagare</a:t>
            </a:r>
            <a:r>
              <a:rPr lang="sv-SE" dirty="0" smtClean="0"/>
              <a:t>: Ulrika Ring(NVI), Jonathan Norrman(ICA)</a:t>
            </a:r>
          </a:p>
          <a:p>
            <a:pPr marL="0" indent="0">
              <a:buNone/>
            </a:pPr>
            <a:r>
              <a:rPr lang="sv-SE" b="1" dirty="0" smtClean="0"/>
              <a:t>Föreningsrepresentanter</a:t>
            </a:r>
            <a:r>
              <a:rPr lang="sv-SE" dirty="0" smtClean="0"/>
              <a:t>: </a:t>
            </a:r>
            <a:r>
              <a:rPr lang="sv-SE" dirty="0"/>
              <a:t>Clas </a:t>
            </a:r>
            <a:r>
              <a:rPr lang="sv-SE" dirty="0" smtClean="0"/>
              <a:t>Boström(NVF), </a:t>
            </a:r>
            <a:r>
              <a:rPr lang="sv-SE" dirty="0"/>
              <a:t>Gisela </a:t>
            </a:r>
            <a:r>
              <a:rPr lang="sv-SE" dirty="0" smtClean="0"/>
              <a:t>Andreasson(NIF)</a:t>
            </a:r>
            <a:endParaRPr lang="sv-SE" dirty="0"/>
          </a:p>
          <a:p>
            <a:pPr marL="0" indent="0">
              <a:buNone/>
            </a:pPr>
            <a:r>
              <a:rPr lang="sv-SE" b="1" dirty="0" smtClean="0"/>
              <a:t>Föräldrar till förskolebarn</a:t>
            </a:r>
            <a:r>
              <a:rPr lang="sv-SE" dirty="0" smtClean="0"/>
              <a:t>: </a:t>
            </a:r>
            <a:r>
              <a:rPr lang="sv-SE" dirty="0"/>
              <a:t>Mikaela Sandström &amp; Lina </a:t>
            </a:r>
            <a:r>
              <a:rPr lang="sv-SE" dirty="0" smtClean="0"/>
              <a:t>Normark</a:t>
            </a:r>
          </a:p>
          <a:p>
            <a:pPr marL="0" indent="0">
              <a:buNone/>
            </a:pPr>
            <a:r>
              <a:rPr lang="sv-SE" b="1" dirty="0"/>
              <a:t>Ungdomsrepresentant</a:t>
            </a:r>
            <a:r>
              <a:rPr lang="sv-SE" dirty="0"/>
              <a:t> Norma Bergström</a:t>
            </a:r>
            <a:endParaRPr lang="sv-SE" dirty="0" smtClean="0"/>
          </a:p>
          <a:p>
            <a:pPr marL="0" indent="0">
              <a:buNone/>
            </a:pPr>
            <a:r>
              <a:rPr lang="sv-SE" b="1" dirty="0" smtClean="0"/>
              <a:t>Politiker</a:t>
            </a:r>
            <a:r>
              <a:rPr lang="sv-SE" dirty="0" smtClean="0"/>
              <a:t>: Karin </a:t>
            </a:r>
            <a:r>
              <a:rPr lang="sv-SE" dirty="0"/>
              <a:t>Jonsson (c), </a:t>
            </a:r>
            <a:r>
              <a:rPr lang="sv-SE" dirty="0" smtClean="0"/>
              <a:t>Jannike </a:t>
            </a:r>
            <a:r>
              <a:rPr lang="sv-SE" dirty="0" err="1"/>
              <a:t>Hillding</a:t>
            </a:r>
            <a:r>
              <a:rPr lang="sv-SE" dirty="0"/>
              <a:t> (m)</a:t>
            </a:r>
            <a:r>
              <a:rPr lang="sv-SE" b="1" dirty="0"/>
              <a:t>, </a:t>
            </a:r>
            <a:r>
              <a:rPr lang="sv-SE" dirty="0" smtClean="0"/>
              <a:t>Olof </a:t>
            </a:r>
            <a:r>
              <a:rPr lang="sv-SE" dirty="0"/>
              <a:t>Wallgren (c) </a:t>
            </a:r>
            <a:endParaRPr lang="sv-SE" dirty="0" smtClean="0"/>
          </a:p>
          <a:p>
            <a:pPr marL="0" indent="0">
              <a:buNone/>
            </a:pPr>
            <a:r>
              <a:rPr lang="sv-SE" b="1" dirty="0" smtClean="0"/>
              <a:t>Tjänstemän</a:t>
            </a:r>
            <a:r>
              <a:rPr lang="sv-SE" dirty="0" smtClean="0"/>
              <a:t>: Fastighetschef </a:t>
            </a:r>
            <a:r>
              <a:rPr lang="sv-SE" dirty="0"/>
              <a:t>Tomas Nilsson</a:t>
            </a:r>
            <a:r>
              <a:rPr lang="sv-SE" b="1" dirty="0"/>
              <a:t>, </a:t>
            </a:r>
            <a:r>
              <a:rPr lang="sv-SE" dirty="0" smtClean="0"/>
              <a:t>Förvaltningschef </a:t>
            </a:r>
            <a:r>
              <a:rPr lang="sv-SE" dirty="0"/>
              <a:t>barn- och utbildning Birgitta Lundgren, 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Kommundirektör Jonas Törngren, Projektledare EW</a:t>
            </a:r>
          </a:p>
        </p:txBody>
      </p:sp>
    </p:spTree>
    <p:extLst>
      <p:ext uri="{BB962C8B-B14F-4D97-AF65-F5344CB8AC3E}">
        <p14:creationId xmlns:p14="http://schemas.microsoft.com/office/powerpoint/2010/main" val="5473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Samrådsgruppen 3 Augusti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* Kommunen satsar 500 000 kr – Krokomsbostäder satsar också – Föreningar vill bidra!</a:t>
            </a:r>
          </a:p>
          <a:p>
            <a:pPr marL="0" indent="0">
              <a:buNone/>
            </a:pPr>
            <a:r>
              <a:rPr lang="sv-SE" dirty="0" smtClean="0"/>
              <a:t>* Kriterium för utemiljösatsningar: </a:t>
            </a:r>
          </a:p>
          <a:p>
            <a:pPr>
              <a:buFontTx/>
              <a:buChar char="-"/>
            </a:pPr>
            <a:r>
              <a:rPr lang="sv-SE" dirty="0" smtClean="0"/>
              <a:t>Prioritera saker som bidrar till att skapa en </a:t>
            </a:r>
            <a:r>
              <a:rPr lang="sv-SE" dirty="0"/>
              <a:t>naturlig social mötesplats i byn. </a:t>
            </a:r>
            <a:r>
              <a:rPr lang="sv-SE" dirty="0" smtClean="0"/>
              <a:t>Platser </a:t>
            </a:r>
            <a:r>
              <a:rPr lang="sv-SE" dirty="0"/>
              <a:t>där både barn, ungdomar och vuxna trivs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* Kriterium för placering av satsningar:</a:t>
            </a:r>
          </a:p>
          <a:p>
            <a:pPr>
              <a:buFontTx/>
              <a:buChar char="-"/>
            </a:pPr>
            <a:r>
              <a:rPr lang="sv-SE" dirty="0" smtClean="0"/>
              <a:t>Vi ska försöka samla </a:t>
            </a:r>
            <a:r>
              <a:rPr lang="sv-SE" dirty="0"/>
              <a:t>utemiljösatsningen i närheten till </a:t>
            </a:r>
            <a:r>
              <a:rPr lang="sv-SE" dirty="0" smtClean="0"/>
              <a:t>skolan, </a:t>
            </a:r>
            <a:r>
              <a:rPr lang="sv-SE" dirty="0"/>
              <a:t>så det blir ett område med flera olika aktivitetsmöjligheter</a:t>
            </a:r>
          </a:p>
          <a:p>
            <a:pPr>
              <a:buFontTx/>
              <a:buChar char="-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6020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Dialogmöten med </a:t>
            </a:r>
            <a:r>
              <a:rPr lang="sv-SE" dirty="0"/>
              <a:t>F</a:t>
            </a:r>
            <a:r>
              <a:rPr lang="sv-SE" dirty="0" smtClean="0"/>
              <a:t>öretag aug &amp; sep Fokus på inflyttning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Det behövs fler attraktiva tomter</a:t>
            </a:r>
          </a:p>
          <a:p>
            <a:r>
              <a:rPr lang="sv-SE" dirty="0" smtClean="0"/>
              <a:t>Vi behöver marknadsföra de tomter som finns bättre</a:t>
            </a:r>
          </a:p>
          <a:p>
            <a:r>
              <a:rPr lang="sv-SE" dirty="0" smtClean="0"/>
              <a:t>Flera markägare intresserade av dialog om tomtmark</a:t>
            </a:r>
          </a:p>
          <a:p>
            <a:r>
              <a:rPr lang="sv-SE" dirty="0" smtClean="0"/>
              <a:t>Kommunen behöver ta initiativ</a:t>
            </a:r>
          </a:p>
        </p:txBody>
      </p:sp>
    </p:spTree>
    <p:extLst>
      <p:ext uri="{BB962C8B-B14F-4D97-AF65-F5344CB8AC3E}">
        <p14:creationId xmlns:p14="http://schemas.microsoft.com/office/powerpoint/2010/main" val="1782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Dialog med Föreningar Augusti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Föreningar </a:t>
            </a:r>
            <a:r>
              <a:rPr lang="sv-SE" dirty="0"/>
              <a:t>kan se till att satsningar kommer på plats</a:t>
            </a:r>
          </a:p>
          <a:p>
            <a:r>
              <a:rPr lang="sv-SE" dirty="0"/>
              <a:t>Hjälp behövs med drift och </a:t>
            </a:r>
            <a:r>
              <a:rPr lang="sv-SE" dirty="0" smtClean="0"/>
              <a:t>underhåll</a:t>
            </a:r>
            <a:r>
              <a:rPr lang="sv-SE" dirty="0"/>
              <a:t> </a:t>
            </a:r>
            <a:r>
              <a:rPr lang="sv-SE" dirty="0" smtClean="0"/>
              <a:t>- avtal</a:t>
            </a:r>
            <a:endParaRPr lang="sv-SE" dirty="0"/>
          </a:p>
          <a:p>
            <a:r>
              <a:rPr lang="sv-SE" dirty="0" smtClean="0"/>
              <a:t>Hitta vägar att få icke föreningsaktiva att hjälpa till; äldre, nyinflyttade, ungdomar </a:t>
            </a:r>
          </a:p>
          <a:p>
            <a:r>
              <a:rPr lang="sv-SE" dirty="0" smtClean="0"/>
              <a:t>Lösning: Många är beredda att hjälpa till vid uppstyrda sociala arbetsdagar med mat</a:t>
            </a:r>
          </a:p>
        </p:txBody>
      </p:sp>
    </p:spTree>
    <p:extLst>
      <p:ext uri="{BB962C8B-B14F-4D97-AF65-F5344CB8AC3E}">
        <p14:creationId xmlns:p14="http://schemas.microsoft.com/office/powerpoint/2010/main" val="23947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8864" y="1412875"/>
            <a:ext cx="8229600" cy="863600"/>
          </a:xfrm>
        </p:spPr>
        <p:txBody>
          <a:bodyPr/>
          <a:lstStyle/>
          <a:p>
            <a:r>
              <a:rPr lang="sv-SE" dirty="0"/>
              <a:t>Dialog med föreningar </a:t>
            </a:r>
            <a:r>
              <a:rPr lang="sv-SE" dirty="0" smtClean="0"/>
              <a:t>September</a:t>
            </a:r>
            <a:br>
              <a:rPr lang="sv-SE" dirty="0" smtClean="0"/>
            </a:br>
            <a:r>
              <a:rPr lang="sv-SE" dirty="0" smtClean="0"/>
              <a:t>Samarbete kan ge mer för pengarna!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Kommunen </a:t>
            </a:r>
            <a:r>
              <a:rPr lang="sv-SE" dirty="0" smtClean="0">
                <a:solidFill>
                  <a:schemeClr val="tx2"/>
                </a:solidFill>
              </a:rPr>
              <a:t>(skola/pengar/mark/tid) </a:t>
            </a:r>
            <a:r>
              <a:rPr lang="sv-SE" dirty="0"/>
              <a:t>+ </a:t>
            </a:r>
            <a:r>
              <a:rPr lang="sv-SE" dirty="0" smtClean="0"/>
              <a:t>Krokomsbostäder </a:t>
            </a:r>
            <a:r>
              <a:rPr lang="sv-SE" dirty="0" smtClean="0">
                <a:solidFill>
                  <a:schemeClr val="tx2"/>
                </a:solidFill>
              </a:rPr>
              <a:t>(</a:t>
            </a:r>
            <a:r>
              <a:rPr lang="sv-SE" dirty="0" smtClean="0">
                <a:solidFill>
                  <a:schemeClr val="tx2"/>
                </a:solidFill>
              </a:rPr>
              <a:t>pengar/mark/driva </a:t>
            </a:r>
            <a:r>
              <a:rPr lang="sv-SE" dirty="0" smtClean="0">
                <a:solidFill>
                  <a:schemeClr val="tx2"/>
                </a:solidFill>
              </a:rPr>
              <a:t>projekt/underhåll) </a:t>
            </a:r>
            <a:r>
              <a:rPr lang="sv-SE" dirty="0"/>
              <a:t>+</a:t>
            </a:r>
          </a:p>
          <a:p>
            <a:pPr marL="0" indent="0">
              <a:buNone/>
            </a:pPr>
            <a:r>
              <a:rPr lang="sv-SE" dirty="0"/>
              <a:t>    </a:t>
            </a:r>
            <a:r>
              <a:rPr lang="sv-SE" dirty="0" smtClean="0"/>
              <a:t>Föreningar </a:t>
            </a:r>
            <a:r>
              <a:rPr lang="sv-SE" dirty="0" smtClean="0">
                <a:solidFill>
                  <a:schemeClr val="tx2"/>
                </a:solidFill>
              </a:rPr>
              <a:t>(tid/ansökningar/projekt) </a:t>
            </a:r>
            <a:r>
              <a:rPr lang="sv-SE" dirty="0" smtClean="0"/>
              <a:t>+ Punktinsatser från unga/äldre/nyinflyttade som </a:t>
            </a:r>
          </a:p>
          <a:p>
            <a:pPr marL="0" indent="0">
              <a:buNone/>
            </a:pPr>
            <a:r>
              <a:rPr lang="sv-SE" dirty="0" smtClean="0"/>
              <a:t>inte är föreningsaktiva </a:t>
            </a:r>
            <a:r>
              <a:rPr lang="sv-SE" dirty="0" smtClean="0">
                <a:solidFill>
                  <a:schemeClr val="tx2"/>
                </a:solidFill>
              </a:rPr>
              <a:t>(tid</a:t>
            </a:r>
          </a:p>
          <a:p>
            <a:pPr marL="0" indent="0">
              <a:buNone/>
            </a:pPr>
            <a:r>
              <a:rPr lang="sv-SE" dirty="0" smtClean="0">
                <a:solidFill>
                  <a:schemeClr val="tx2"/>
                </a:solidFill>
              </a:rPr>
              <a:t>Vid arbetsdagar)</a:t>
            </a:r>
            <a:endParaRPr lang="sv-SE" dirty="0">
              <a:solidFill>
                <a:schemeClr val="tx2"/>
              </a:solidFill>
            </a:endParaRP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98810"/>
            <a:ext cx="3018725" cy="298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Vägen till förverkligande… om ni gillar planen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Steg </a:t>
            </a:r>
            <a:r>
              <a:rPr lang="sv-SE" dirty="0" smtClean="0"/>
              <a:t>1 </a:t>
            </a:r>
            <a:r>
              <a:rPr lang="sv-SE" dirty="0" smtClean="0"/>
              <a:t>Gå igenom</a:t>
            </a:r>
            <a:r>
              <a:rPr lang="sv-SE" dirty="0" smtClean="0"/>
              <a:t> </a:t>
            </a:r>
            <a:r>
              <a:rPr lang="sv-SE" dirty="0" smtClean="0"/>
              <a:t>Byutvecklingsplanen</a:t>
            </a:r>
          </a:p>
          <a:p>
            <a:r>
              <a:rPr lang="sv-SE" dirty="0" smtClean="0"/>
              <a:t>Steg 2 Förädla planen på workshop</a:t>
            </a:r>
          </a:p>
          <a:p>
            <a:r>
              <a:rPr lang="sv-SE" dirty="0" smtClean="0"/>
              <a:t>Workshop äger rum på Hallströms café </a:t>
            </a:r>
            <a:r>
              <a:rPr lang="sv-SE" dirty="0" err="1" smtClean="0"/>
              <a:t>tis</a:t>
            </a:r>
            <a:r>
              <a:rPr lang="sv-SE" dirty="0" smtClean="0"/>
              <a:t> 19 oktober klockan 18:30 Digitalt /alternativ erbjuds via Zoom </a:t>
            </a:r>
          </a:p>
          <a:p>
            <a:r>
              <a:rPr lang="sv-SE" dirty="0" smtClean="0"/>
              <a:t>Steg 3 Ansöka om pengar från Krokoms kommun/Krokomsbostäder/Projektanordnare nov/dec</a:t>
            </a:r>
          </a:p>
          <a:p>
            <a:r>
              <a:rPr lang="sv-SE" dirty="0" smtClean="0"/>
              <a:t>Steg 4 Förverkliga planen med start 2022 – slut ht 2024</a:t>
            </a:r>
          </a:p>
        </p:txBody>
      </p:sp>
    </p:spTree>
    <p:extLst>
      <p:ext uri="{BB962C8B-B14F-4D97-AF65-F5344CB8AC3E}">
        <p14:creationId xmlns:p14="http://schemas.microsoft.com/office/powerpoint/2010/main" val="34439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858" y="2651419"/>
            <a:ext cx="4044726" cy="2251221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96058">
            <a:off x="-201985" y="4836301"/>
            <a:ext cx="3863116" cy="239656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708920"/>
            <a:ext cx="3737211" cy="213622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07082">
            <a:off x="2483534" y="4484248"/>
            <a:ext cx="4925087" cy="280796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3524" y="4447407"/>
            <a:ext cx="1800476" cy="2429214"/>
          </a:xfrm>
          <a:prstGeom prst="rect">
            <a:avLst/>
          </a:prstGeom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Föreningarna i </a:t>
            </a:r>
            <a:r>
              <a:rPr lang="sv-SE" dirty="0" err="1" smtClean="0"/>
              <a:t>Näldens</a:t>
            </a:r>
            <a:r>
              <a:rPr lang="sv-SE" dirty="0" smtClean="0"/>
              <a:t> prioriteringar till uppdaterad Byutvecklingsplan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33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kom">
  <a:themeElements>
    <a:clrScheme name="Krokom blå">
      <a:dk1>
        <a:sysClr val="windowText" lastClr="000000"/>
      </a:dk1>
      <a:lt1>
        <a:sysClr val="window" lastClr="FFFFFF"/>
      </a:lt1>
      <a:dk2>
        <a:srgbClr val="414144"/>
      </a:dk2>
      <a:lt2>
        <a:srgbClr val="CFCFD0"/>
      </a:lt2>
      <a:accent1>
        <a:srgbClr val="66C3E9"/>
      </a:accent1>
      <a:accent2>
        <a:srgbClr val="A979B1"/>
      </a:accent2>
      <a:accent3>
        <a:srgbClr val="717173"/>
      </a:accent3>
      <a:accent4>
        <a:srgbClr val="33AFE2"/>
      </a:accent4>
      <a:accent5>
        <a:srgbClr val="93589D"/>
      </a:accent5>
      <a:accent6>
        <a:srgbClr val="E0008F"/>
      </a:accent6>
      <a:hlink>
        <a:srgbClr val="0000FF"/>
      </a:hlink>
      <a:folHlink>
        <a:srgbClr val="800080"/>
      </a:folHlink>
    </a:clrScheme>
    <a:fontScheme name="Kroko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Krokom</Template>
  <TotalTime>3634</TotalTime>
  <Words>669</Words>
  <Application>Microsoft Office PowerPoint</Application>
  <PresentationFormat>Bildspel på skärmen (4:3)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Krokom</vt:lpstr>
      <vt:lpstr>Byutvecklingsplan Nälden 2021 Information inför Workshop på tisdag </vt:lpstr>
      <vt:lpstr>Bakgrund: Detta har hänt!</vt:lpstr>
      <vt:lpstr>Samrådsgruppen Nälden</vt:lpstr>
      <vt:lpstr>Samrådsgruppen 3 Augusti</vt:lpstr>
      <vt:lpstr>Dialogmöten med Företag aug &amp; sep Fokus på inflyttning</vt:lpstr>
      <vt:lpstr>Dialog med Föreningar Augusti</vt:lpstr>
      <vt:lpstr>Dialog med föreningar September Samarbete kan ge mer för pengarna!</vt:lpstr>
      <vt:lpstr>Vägen till förverkligande… om ni gillar planen</vt:lpstr>
      <vt:lpstr>Föreningarna i Näldens prioriteringar till uppdaterad Byutvecklingsplan</vt:lpstr>
      <vt:lpstr>Samrådsgruppens plan skolgård</vt:lpstr>
      <vt:lpstr>Samrådsgruppens plan  Boulebana &amp; Tennisplan</vt:lpstr>
      <vt:lpstr>Samrådsgruppens plan  Cykelbana/Skidlek</vt:lpstr>
      <vt:lpstr>Samrådsgruppens plan Utegym</vt:lpstr>
      <vt:lpstr>Samrådsgruppens plan Badplatsen &amp; trivsel i byn</vt:lpstr>
      <vt:lpstr>Samrådsgruppens plan Tomter</vt:lpstr>
      <vt:lpstr>Samrådsgruppens förslag för underhåll av utemiljösatsningar &amp; kiosk vid badet</vt:lpstr>
      <vt:lpstr>Workshop på Hallström 19 oktober Syfte förädla planen</vt:lpstr>
    </vt:vector>
  </TitlesOfParts>
  <Company>Krokoms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Elisabeth Wickzell</dc:creator>
  <dc:description>KROKOM9000, v3.0, 2018-05-25</dc:description>
  <cp:lastModifiedBy>Elisabeth Wickzell</cp:lastModifiedBy>
  <cp:revision>531</cp:revision>
  <cp:lastPrinted>2021-05-04T12:16:57Z</cp:lastPrinted>
  <dcterms:created xsi:type="dcterms:W3CDTF">2019-12-10T08:58:27Z</dcterms:created>
  <dcterms:modified xsi:type="dcterms:W3CDTF">2021-10-12T16:00:07Z</dcterms:modified>
</cp:coreProperties>
</file>